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C65F3-3DD5-49DD-B498-F6FE72F4D270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42B0-4DA8-4445-8058-F99E7A29132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09396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C65F3-3DD5-49DD-B498-F6FE72F4D270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42B0-4DA8-4445-8058-F99E7A29132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1921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C65F3-3DD5-49DD-B498-F6FE72F4D270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42B0-4DA8-4445-8058-F99E7A29132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03216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C65F3-3DD5-49DD-B498-F6FE72F4D270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42B0-4DA8-4445-8058-F99E7A29132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04465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C65F3-3DD5-49DD-B498-F6FE72F4D270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42B0-4DA8-4445-8058-F99E7A29132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91834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C65F3-3DD5-49DD-B498-F6FE72F4D270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42B0-4DA8-4445-8058-F99E7A29132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07330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C65F3-3DD5-49DD-B498-F6FE72F4D270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42B0-4DA8-4445-8058-F99E7A29132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66943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C65F3-3DD5-49DD-B498-F6FE72F4D270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42B0-4DA8-4445-8058-F99E7A29132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02756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C65F3-3DD5-49DD-B498-F6FE72F4D270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42B0-4DA8-4445-8058-F99E7A29132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9322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C65F3-3DD5-49DD-B498-F6FE72F4D270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42B0-4DA8-4445-8058-F99E7A29132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502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C65F3-3DD5-49DD-B498-F6FE72F4D270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42B0-4DA8-4445-8058-F99E7A29132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59205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C65F3-3DD5-49DD-B498-F6FE72F4D270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E42B0-4DA8-4445-8058-F99E7A29132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61178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NZ" dirty="0">
                <a:solidFill>
                  <a:prstClr val="black"/>
                </a:solidFill>
              </a:rPr>
              <a:t/>
            </a:r>
            <a:br>
              <a:rPr lang="en-NZ" dirty="0">
                <a:solidFill>
                  <a:prstClr val="black"/>
                </a:solidFill>
              </a:rPr>
            </a:b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476672"/>
            <a:ext cx="6400800" cy="2304256"/>
          </a:xfrm>
        </p:spPr>
        <p:txBody>
          <a:bodyPr>
            <a:normAutofit lnSpcReduction="10000"/>
          </a:bodyPr>
          <a:lstStyle/>
          <a:p>
            <a:r>
              <a:rPr lang="en-NZ" dirty="0" smtClean="0"/>
              <a:t>Tittle: Smoke.</a:t>
            </a:r>
          </a:p>
          <a:p>
            <a:r>
              <a:rPr lang="en-NZ" dirty="0" smtClean="0"/>
              <a:t>Author: Kelly Hiatana.</a:t>
            </a:r>
          </a:p>
          <a:p>
            <a:r>
              <a:rPr lang="en-NZ" dirty="0" smtClean="0"/>
              <a:t>illustrator: </a:t>
            </a:r>
            <a:r>
              <a:rPr lang="en-NZ" dirty="0"/>
              <a:t>J</a:t>
            </a:r>
            <a:r>
              <a:rPr lang="en-NZ" dirty="0" smtClean="0"/>
              <a:t>ennifer Lautusi.</a:t>
            </a:r>
          </a:p>
          <a:p>
            <a:r>
              <a:rPr lang="en-NZ" dirty="0" smtClean="0"/>
              <a:t>Publisher: Learning media.</a:t>
            </a:r>
          </a:p>
          <a:p>
            <a:endParaRPr lang="en-NZ" dirty="0" smtClean="0"/>
          </a:p>
          <a:p>
            <a:endParaRPr lang="en-NZ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67" y="3207776"/>
            <a:ext cx="8496944" cy="3556269"/>
          </a:xfrm>
          <a:prstGeom prst="rect">
            <a:avLst/>
          </a:prstGeom>
        </p:spPr>
      </p:pic>
      <p:pic>
        <p:nvPicPr>
          <p:cNvPr id="5" name="Take it easy-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028384" y="57332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006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830"/>
    </mc:Choice>
    <mc:Fallback>
      <p:transition spd="slow" advTm="368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0" objId="5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Setting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When Pene was smoking at the back of the garage.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12474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513"/>
    </mc:Choice>
    <mc:Fallback>
      <p:transition spd="slow" advTm="2151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Main characters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Mum Pene little sister and Dad.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65050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818"/>
    </mc:Choice>
    <mc:Fallback>
      <p:transition spd="slow" advTm="2081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Secondary characters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Brother chimney man.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26555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866"/>
    </mc:Choice>
    <mc:Fallback>
      <p:transition spd="slow" advTm="2486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Basic plot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Pene went at the back of the garage and then she was smoking her little sister ran to get her. Then she saw Pene smoking.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52340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613"/>
    </mc:Choice>
    <mc:Fallback>
      <p:transition spd="slow" advTm="2261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Most interesting aspect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most interesting facts is when she got caught.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07396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0470"/>
    </mc:Choice>
    <mc:Fallback>
      <p:transition spd="slow" advTm="7047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88</Words>
  <Application>Microsoft Office PowerPoint</Application>
  <PresentationFormat>On-screen Show (4:3)</PresentationFormat>
  <Paragraphs>15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</vt:lpstr>
      <vt:lpstr>Setting</vt:lpstr>
      <vt:lpstr>Main characters</vt:lpstr>
      <vt:lpstr>Secondary characters</vt:lpstr>
      <vt:lpstr>Basic plot</vt:lpstr>
      <vt:lpstr>Most interesting aspect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Tittle</dc:title>
  <dc:creator>R155</dc:creator>
  <cp:lastModifiedBy>R153</cp:lastModifiedBy>
  <cp:revision>9</cp:revision>
  <dcterms:created xsi:type="dcterms:W3CDTF">2013-05-09T21:43:10Z</dcterms:created>
  <dcterms:modified xsi:type="dcterms:W3CDTF">2013-06-13T02:06:17Z</dcterms:modified>
</cp:coreProperties>
</file>